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62" r:id="rId5"/>
    <p:sldId id="260" r:id="rId6"/>
    <p:sldId id="259" r:id="rId7"/>
    <p:sldId id="263" r:id="rId8"/>
    <p:sldId id="261" r:id="rId9"/>
    <p:sldId id="265" r:id="rId10"/>
    <p:sldId id="264" r:id="rId11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3AAB9-B835-4885-BB08-E5F0B0ED4D9F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89C1-3D5A-431B-A2F7-4792E217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160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6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80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604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5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73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67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34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26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20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45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79B13-3EEB-4081-8623-BFA0C46E27D9}" type="datetimeFigureOut">
              <a:rPr lang="en-GB" smtClean="0"/>
              <a:t>04/01/2017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F688E-2FE4-4187-B2DA-5174EA9D5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39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new heaven and a new earth</a:t>
            </a:r>
            <a:br>
              <a:rPr lang="en-GB" dirty="0" smtClean="0"/>
            </a:br>
            <a:r>
              <a:rPr lang="en-GB" dirty="0" smtClean="0"/>
              <a:t>Isaiah 65v13-25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Overview of Isaiah</a:t>
            </a:r>
          </a:p>
          <a:p>
            <a:r>
              <a:rPr lang="en-GB" dirty="0" smtClean="0"/>
              <a:t>Isaiah 1 &amp; 2 Guilt and Grace</a:t>
            </a:r>
          </a:p>
          <a:p>
            <a:pPr lvl="1"/>
            <a:r>
              <a:rPr lang="en-GB" dirty="0" smtClean="0"/>
              <a:t>Isaiah 6 – Glorious throne and a messenger sent</a:t>
            </a:r>
          </a:p>
          <a:p>
            <a:r>
              <a:rPr lang="en-GB" dirty="0" smtClean="0"/>
              <a:t>Isaiah 7-11 The Coming King</a:t>
            </a:r>
          </a:p>
          <a:p>
            <a:pPr lvl="1"/>
            <a:r>
              <a:rPr lang="en-GB" dirty="0" smtClean="0"/>
              <a:t>Isaiah 12 – Rejoicing</a:t>
            </a:r>
          </a:p>
          <a:p>
            <a:r>
              <a:rPr lang="en-GB" dirty="0" smtClean="0"/>
              <a:t>Isaiah 40-54 The Servant</a:t>
            </a:r>
          </a:p>
          <a:p>
            <a:pPr lvl="1"/>
            <a:r>
              <a:rPr lang="en-GB" dirty="0" smtClean="0"/>
              <a:t>Isaiah 55 – The Messianic feast</a:t>
            </a:r>
          </a:p>
          <a:p>
            <a:r>
              <a:rPr lang="en-GB" dirty="0" smtClean="0"/>
              <a:t>Isaiah 59v12-63v6 – The Warrior King</a:t>
            </a:r>
          </a:p>
          <a:p>
            <a:r>
              <a:rPr lang="en-GB" dirty="0" smtClean="0"/>
              <a:t>Isaiah 65-66 – Promising God/Future Kingdom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6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Life in the New City</a:t>
            </a:r>
            <a:br>
              <a:rPr lang="en-GB" sz="4000" dirty="0" smtClean="0"/>
            </a:br>
            <a:r>
              <a:rPr lang="en-GB" sz="3600" dirty="0" smtClean="0"/>
              <a:t>Isaiah </a:t>
            </a:r>
            <a:r>
              <a:rPr lang="en-GB" sz="3600" dirty="0" smtClean="0"/>
              <a:t>65v21-25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baseline="30000" dirty="0" smtClean="0"/>
              <a:t>24</a:t>
            </a:r>
            <a:r>
              <a:rPr lang="en-GB" sz="2800" b="1" i="1" baseline="30000" dirty="0"/>
              <a:t> </a:t>
            </a:r>
            <a:r>
              <a:rPr lang="en-GB" sz="2800" i="1" dirty="0"/>
              <a:t>“It shall come to pass</a:t>
            </a:r>
            <a:br>
              <a:rPr lang="en-GB" sz="2800" i="1" dirty="0"/>
            </a:br>
            <a:r>
              <a:rPr lang="en-GB" sz="2800" i="1" dirty="0"/>
              <a:t>That before they call, I will answer;</a:t>
            </a:r>
            <a:br>
              <a:rPr lang="en-GB" sz="2800" i="1" dirty="0"/>
            </a:br>
            <a:r>
              <a:rPr lang="en-GB" sz="2800" i="1" dirty="0"/>
              <a:t>And while they are still speaking, I will hear.</a:t>
            </a:r>
            <a:br>
              <a:rPr lang="en-GB" sz="2800" i="1" dirty="0"/>
            </a:br>
            <a:r>
              <a:rPr lang="en-GB" sz="2800" b="1" i="1" baseline="30000" dirty="0"/>
              <a:t>25 </a:t>
            </a:r>
            <a:r>
              <a:rPr lang="en-GB" sz="2800" i="1" dirty="0"/>
              <a:t>The wolf and the lamb shall feed together,</a:t>
            </a:r>
            <a:br>
              <a:rPr lang="en-GB" sz="2800" i="1" dirty="0"/>
            </a:br>
            <a:r>
              <a:rPr lang="en-GB" sz="2800" i="1" dirty="0"/>
              <a:t>The lion shall eat straw like the ox,</a:t>
            </a:r>
            <a:br>
              <a:rPr lang="en-GB" sz="2800" i="1" dirty="0"/>
            </a:br>
            <a:r>
              <a:rPr lang="en-GB" sz="2800" i="1" dirty="0"/>
              <a:t>And </a:t>
            </a:r>
            <a:r>
              <a:rPr lang="en-GB" sz="2800" i="1" dirty="0" smtClean="0"/>
              <a:t>dust shall </a:t>
            </a:r>
            <a:r>
              <a:rPr lang="en-GB" sz="2800" i="1" dirty="0"/>
              <a:t>be the serpent’s food.</a:t>
            </a:r>
            <a:br>
              <a:rPr lang="en-GB" sz="2800" i="1" dirty="0"/>
            </a:br>
            <a:r>
              <a:rPr lang="en-GB" sz="2800" i="1" dirty="0"/>
              <a:t>They shall not hurt nor destroy in all My holy mountain,”</a:t>
            </a:r>
            <a:br>
              <a:rPr lang="en-GB" sz="2800" i="1" dirty="0"/>
            </a:br>
            <a:r>
              <a:rPr lang="en-GB" sz="2800" i="1" dirty="0"/>
              <a:t>Says </a:t>
            </a:r>
            <a:r>
              <a:rPr lang="en-GB" sz="2800" i="1" dirty="0" smtClean="0"/>
              <a:t>the </a:t>
            </a:r>
            <a:r>
              <a:rPr lang="en-GB" sz="2800" i="1" cap="small" dirty="0" smtClean="0"/>
              <a:t>Lord</a:t>
            </a:r>
            <a:r>
              <a:rPr lang="en-GB" sz="2800" i="1" dirty="0"/>
              <a:t>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85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new heaven and a new earth</a:t>
            </a:r>
            <a:br>
              <a:rPr lang="en-GB" dirty="0" smtClean="0"/>
            </a:br>
            <a:r>
              <a:rPr lang="en-GB" dirty="0" smtClean="0"/>
              <a:t>Isaiah 65v13-25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Structure of Isaiah 65-66</a:t>
            </a:r>
          </a:p>
          <a:p>
            <a:r>
              <a:rPr lang="en-GB" dirty="0" smtClean="0"/>
              <a:t>(a) Isaiah 65v1 Worldwide people responding</a:t>
            </a:r>
          </a:p>
          <a:p>
            <a:pPr lvl="1"/>
            <a:r>
              <a:rPr lang="en-GB" sz="3200" dirty="0" smtClean="0"/>
              <a:t>(b)Isaiah 65v2-66v17 Tension - Included and Excluded people</a:t>
            </a:r>
          </a:p>
          <a:p>
            <a:r>
              <a:rPr lang="en-GB" dirty="0" smtClean="0"/>
              <a:t>(a) Isaiah 66v18-24 Worldwide people enjoying the Lord’s Sabbath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23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new heaven and a new earth</a:t>
            </a:r>
            <a:br>
              <a:rPr lang="en-GB" dirty="0" smtClean="0"/>
            </a:br>
            <a:r>
              <a:rPr lang="en-GB" dirty="0" smtClean="0"/>
              <a:t>Isaiah 65v13-25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Structure of poetry in Isaiah 65v13-25</a:t>
            </a:r>
          </a:p>
          <a:p>
            <a:pPr lvl="1"/>
            <a:r>
              <a:rPr lang="en-GB" dirty="0" smtClean="0"/>
              <a:t>Starts with v13 “what the sovereign Lord says”</a:t>
            </a:r>
          </a:p>
          <a:p>
            <a:pPr lvl="1"/>
            <a:r>
              <a:rPr lang="en-GB" dirty="0" smtClean="0"/>
              <a:t>Ends with v25 “says the Lord” </a:t>
            </a:r>
          </a:p>
        </p:txBody>
      </p:sp>
    </p:spTree>
    <p:extLst>
      <p:ext uri="{BB962C8B-B14F-4D97-AF65-F5344CB8AC3E}">
        <p14:creationId xmlns:p14="http://schemas.microsoft.com/office/powerpoint/2010/main" val="153123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new heaven and a new earth</a:t>
            </a:r>
            <a:br>
              <a:rPr lang="en-GB" dirty="0" smtClean="0"/>
            </a:br>
            <a:r>
              <a:rPr lang="en-GB" dirty="0" smtClean="0"/>
              <a:t>Isaiah 65v13-25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Structure our passage:-</a:t>
            </a:r>
          </a:p>
          <a:p>
            <a:r>
              <a:rPr lang="en-GB" dirty="0" smtClean="0"/>
              <a:t>(a) Isaiah 65v13-16 - 2 distinct groups</a:t>
            </a:r>
          </a:p>
          <a:p>
            <a:pPr lvl="1"/>
            <a:r>
              <a:rPr lang="en-GB" sz="3200" b="1" dirty="0" smtClean="0">
                <a:solidFill>
                  <a:srgbClr val="FF0000"/>
                </a:solidFill>
              </a:rPr>
              <a:t>(b) Isaiah 65v17-20 – New Creation/New City</a:t>
            </a:r>
          </a:p>
          <a:p>
            <a:r>
              <a:rPr lang="en-GB" dirty="0" smtClean="0"/>
              <a:t>(a) Isaiah 65v20-25 – Life in the New City</a:t>
            </a:r>
          </a:p>
        </p:txBody>
      </p:sp>
    </p:spTree>
    <p:extLst>
      <p:ext uri="{BB962C8B-B14F-4D97-AF65-F5344CB8AC3E}">
        <p14:creationId xmlns:p14="http://schemas.microsoft.com/office/powerpoint/2010/main" val="41426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 people/2 outcomes</a:t>
            </a:r>
            <a:br>
              <a:rPr lang="en-GB" dirty="0" smtClean="0"/>
            </a:br>
            <a:r>
              <a:rPr lang="en-GB" dirty="0" smtClean="0"/>
              <a:t>Isaiah 65v13-16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Therefore </a:t>
            </a:r>
            <a:r>
              <a:rPr lang="en-GB" dirty="0"/>
              <a:t>thus says the Lord </a:t>
            </a:r>
            <a:r>
              <a:rPr lang="en-GB" cap="small" dirty="0"/>
              <a:t>God</a:t>
            </a:r>
            <a:r>
              <a:rPr lang="en-GB" dirty="0"/>
              <a:t>:</a:t>
            </a:r>
          </a:p>
          <a:p>
            <a:r>
              <a:rPr lang="en-GB" i="1" dirty="0" smtClean="0"/>
              <a:t>Behold</a:t>
            </a:r>
            <a:r>
              <a:rPr lang="en-GB" i="1" dirty="0"/>
              <a:t>, My servants shall eat,</a:t>
            </a:r>
            <a:br>
              <a:rPr lang="en-GB" i="1" dirty="0"/>
            </a:br>
            <a:r>
              <a:rPr lang="en-GB" i="1" dirty="0" smtClean="0"/>
              <a:t>	But </a:t>
            </a:r>
            <a:r>
              <a:rPr lang="en-GB" i="1" dirty="0"/>
              <a:t>you shall be hungry;</a:t>
            </a:r>
            <a:br>
              <a:rPr lang="en-GB" i="1" dirty="0"/>
            </a:br>
            <a:r>
              <a:rPr lang="en-GB" i="1" dirty="0"/>
              <a:t>Behold, My servants shall drink,</a:t>
            </a:r>
            <a:br>
              <a:rPr lang="en-GB" i="1" dirty="0"/>
            </a:br>
            <a:r>
              <a:rPr lang="en-GB" i="1" dirty="0" smtClean="0"/>
              <a:t>	But </a:t>
            </a:r>
            <a:r>
              <a:rPr lang="en-GB" i="1" dirty="0"/>
              <a:t>you shall be thirsty;</a:t>
            </a:r>
            <a:br>
              <a:rPr lang="en-GB" i="1" dirty="0"/>
            </a:br>
            <a:r>
              <a:rPr lang="en-GB" i="1" dirty="0"/>
              <a:t>Behold, My servants shall rejoice,</a:t>
            </a:r>
            <a:br>
              <a:rPr lang="en-GB" i="1" dirty="0"/>
            </a:br>
            <a:r>
              <a:rPr lang="en-GB" i="1" dirty="0" smtClean="0"/>
              <a:t>	But </a:t>
            </a:r>
            <a:r>
              <a:rPr lang="en-GB" i="1" dirty="0"/>
              <a:t>you shall be ashamed;</a:t>
            </a:r>
            <a:br>
              <a:rPr lang="en-GB" i="1" dirty="0"/>
            </a:br>
            <a:r>
              <a:rPr lang="en-GB" b="1" i="1" baseline="30000" dirty="0"/>
              <a:t>14 </a:t>
            </a:r>
            <a:r>
              <a:rPr lang="en-GB" i="1" dirty="0"/>
              <a:t>Behold, My servants shall sing for joy of heart,</a:t>
            </a:r>
            <a:br>
              <a:rPr lang="en-GB" i="1" dirty="0"/>
            </a:br>
            <a:r>
              <a:rPr lang="en-GB" i="1" dirty="0" smtClean="0"/>
              <a:t>	But </a:t>
            </a:r>
            <a:r>
              <a:rPr lang="en-GB" i="1" dirty="0"/>
              <a:t>you shall cry for sorrow of heart,</a:t>
            </a:r>
            <a:br>
              <a:rPr lang="en-GB" i="1" dirty="0"/>
            </a:br>
            <a:r>
              <a:rPr lang="en-GB" i="1" dirty="0" smtClean="0"/>
              <a:t>	And </a:t>
            </a:r>
            <a:r>
              <a:rPr lang="en-GB" i="1" dirty="0"/>
              <a:t>wail for grief of spirit.</a:t>
            </a:r>
            <a:br>
              <a:rPr lang="en-GB" i="1" dirty="0"/>
            </a:b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9709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 people/2 outcomes</a:t>
            </a:r>
            <a:br>
              <a:rPr lang="en-GB" dirty="0" smtClean="0"/>
            </a:br>
            <a:r>
              <a:rPr lang="en-GB" dirty="0" smtClean="0"/>
              <a:t>Isaiah 65v13-16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baseline="30000" dirty="0" smtClean="0"/>
              <a:t>15</a:t>
            </a:r>
            <a:r>
              <a:rPr lang="en-GB" b="1" baseline="30000" dirty="0"/>
              <a:t> </a:t>
            </a:r>
            <a:r>
              <a:rPr lang="en-GB" i="1" dirty="0"/>
              <a:t>You shall leave your name as a curse to My </a:t>
            </a:r>
            <a:r>
              <a:rPr lang="en-GB" i="1" dirty="0" smtClean="0"/>
              <a:t>chosen; </a:t>
            </a:r>
          </a:p>
          <a:p>
            <a:pPr marL="0" indent="0">
              <a:buNone/>
            </a:pPr>
            <a:r>
              <a:rPr lang="en-GB" i="1" dirty="0" smtClean="0"/>
              <a:t>For </a:t>
            </a:r>
            <a:r>
              <a:rPr lang="en-GB" i="1" dirty="0"/>
              <a:t>the </a:t>
            </a:r>
            <a:r>
              <a:rPr lang="en-GB" i="1" dirty="0" smtClean="0"/>
              <a:t>Lord </a:t>
            </a:r>
            <a:r>
              <a:rPr lang="en-GB" i="1" cap="small" dirty="0" smtClean="0"/>
              <a:t>God</a:t>
            </a:r>
            <a:r>
              <a:rPr lang="en-GB" i="1" dirty="0"/>
              <a:t> will slay you,</a:t>
            </a:r>
            <a:br>
              <a:rPr lang="en-GB" i="1" dirty="0"/>
            </a:br>
            <a:r>
              <a:rPr lang="en-GB" i="1" dirty="0"/>
              <a:t>And call His servants by another name;</a:t>
            </a:r>
            <a:br>
              <a:rPr lang="en-GB" i="1" dirty="0"/>
            </a:br>
            <a:r>
              <a:rPr lang="en-GB" b="1" i="1" baseline="30000" dirty="0"/>
              <a:t>16 </a:t>
            </a:r>
            <a:r>
              <a:rPr lang="en-GB" i="1" dirty="0"/>
              <a:t>So that he who blesses himself in the </a:t>
            </a:r>
            <a:r>
              <a:rPr lang="en-GB" i="1" u="sng" dirty="0"/>
              <a:t>earth</a:t>
            </a:r>
            <a:r>
              <a:rPr lang="en-GB" i="1" dirty="0"/>
              <a:t/>
            </a:r>
            <a:br>
              <a:rPr lang="en-GB" i="1" dirty="0"/>
            </a:br>
            <a:r>
              <a:rPr lang="en-GB" i="1" dirty="0"/>
              <a:t>Shall bless himself in the God of truth;</a:t>
            </a:r>
            <a:br>
              <a:rPr lang="en-GB" i="1" dirty="0"/>
            </a:br>
            <a:r>
              <a:rPr lang="en-GB" i="1" dirty="0"/>
              <a:t>And he who swears in the </a:t>
            </a:r>
            <a:r>
              <a:rPr lang="en-GB" i="1" u="sng" dirty="0"/>
              <a:t>earth</a:t>
            </a:r>
            <a:r>
              <a:rPr lang="en-GB" i="1" dirty="0"/>
              <a:t/>
            </a:r>
            <a:br>
              <a:rPr lang="en-GB" i="1" dirty="0"/>
            </a:br>
            <a:r>
              <a:rPr lang="en-GB" i="1" dirty="0"/>
              <a:t>Shall swear by the God of truth;</a:t>
            </a:r>
            <a:br>
              <a:rPr lang="en-GB" i="1" dirty="0"/>
            </a:br>
            <a:r>
              <a:rPr lang="en-GB" i="1" dirty="0"/>
              <a:t>Because the </a:t>
            </a:r>
            <a:r>
              <a:rPr lang="en-GB" i="1" u="sng" dirty="0"/>
              <a:t>former</a:t>
            </a:r>
            <a:r>
              <a:rPr lang="en-GB" i="1" dirty="0"/>
              <a:t> troubles are forgotten,</a:t>
            </a:r>
            <a:br>
              <a:rPr lang="en-GB" i="1" dirty="0"/>
            </a:br>
            <a:r>
              <a:rPr lang="en-GB" i="1" dirty="0"/>
              <a:t>And because they are hidden from </a:t>
            </a:r>
            <a:r>
              <a:rPr lang="en-GB" i="1" u="sng" dirty="0"/>
              <a:t>My eyes</a:t>
            </a:r>
            <a:r>
              <a:rPr lang="en-GB" i="1" dirty="0"/>
              <a:t>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00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New Heavens and a New Earth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dirty="0" smtClean="0"/>
              <a:t>Isaiah </a:t>
            </a:r>
            <a:r>
              <a:rPr lang="en-GB" sz="3600" dirty="0" smtClean="0"/>
              <a:t>65v17-20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i="1" dirty="0" smtClean="0"/>
              <a:t>(A) “</a:t>
            </a:r>
            <a:r>
              <a:rPr lang="en-GB" i="1" u="sng" dirty="0" smtClean="0"/>
              <a:t>For</a:t>
            </a:r>
            <a:r>
              <a:rPr lang="en-GB" i="1" dirty="0" smtClean="0"/>
              <a:t> </a:t>
            </a:r>
            <a:r>
              <a:rPr lang="en-GB" i="1" dirty="0"/>
              <a:t>behold, I create new heavens and a new </a:t>
            </a:r>
            <a:r>
              <a:rPr lang="en-GB" i="1" dirty="0" smtClean="0"/>
              <a:t>earth</a:t>
            </a:r>
            <a:r>
              <a:rPr lang="en-GB" i="1" dirty="0"/>
              <a:t>;</a:t>
            </a:r>
            <a:br>
              <a:rPr lang="en-GB" i="1" dirty="0"/>
            </a:br>
            <a:r>
              <a:rPr lang="en-GB" i="1" dirty="0" smtClean="0"/>
              <a:t>	(B) And </a:t>
            </a:r>
            <a:r>
              <a:rPr lang="en-GB" i="1" dirty="0"/>
              <a:t>the </a:t>
            </a:r>
            <a:r>
              <a:rPr lang="en-GB" i="1" u="sng" dirty="0"/>
              <a:t>former</a:t>
            </a:r>
            <a:r>
              <a:rPr lang="en-GB" i="1" dirty="0"/>
              <a:t> shall not be remembered </a:t>
            </a:r>
            <a:r>
              <a:rPr lang="en-GB" i="1" dirty="0" smtClean="0"/>
              <a:t>	or come </a:t>
            </a:r>
            <a:r>
              <a:rPr lang="en-GB" i="1" dirty="0"/>
              <a:t>to mind.</a:t>
            </a:r>
            <a:br>
              <a:rPr lang="en-GB" i="1" dirty="0"/>
            </a:br>
            <a:r>
              <a:rPr lang="en-GB" i="1" dirty="0" smtClean="0"/>
              <a:t>	(B) </a:t>
            </a:r>
            <a:r>
              <a:rPr lang="en-GB" b="1" i="1" baseline="30000" dirty="0" smtClean="0"/>
              <a:t>18</a:t>
            </a:r>
            <a:r>
              <a:rPr lang="en-GB" b="1" i="1" baseline="30000" dirty="0"/>
              <a:t> </a:t>
            </a:r>
            <a:r>
              <a:rPr lang="en-GB" i="1" dirty="0"/>
              <a:t>But be glad and rejoice forever </a:t>
            </a:r>
            <a:endParaRPr lang="en-GB" i="1" dirty="0" smtClean="0"/>
          </a:p>
          <a:p>
            <a:pPr marL="0" indent="0">
              <a:buNone/>
            </a:pPr>
            <a:r>
              <a:rPr lang="en-GB" i="1" dirty="0" smtClean="0"/>
              <a:t>(A) in </a:t>
            </a:r>
            <a:r>
              <a:rPr lang="en-GB" i="1" dirty="0"/>
              <a:t>what </a:t>
            </a:r>
            <a:r>
              <a:rPr lang="en-GB" i="1" dirty="0" smtClean="0"/>
              <a:t>I create</a:t>
            </a:r>
            <a:r>
              <a:rPr lang="en-GB" i="1" dirty="0"/>
              <a:t>;</a:t>
            </a:r>
            <a:br>
              <a:rPr lang="en-GB" i="1" dirty="0"/>
            </a:b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124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New Heavens and a New Earth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dirty="0" smtClean="0"/>
              <a:t>Isaiah </a:t>
            </a:r>
            <a:r>
              <a:rPr lang="en-GB" sz="3600" dirty="0" smtClean="0"/>
              <a:t>65v17-20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i="1" dirty="0" smtClean="0"/>
              <a:t>(A)</a:t>
            </a:r>
            <a:r>
              <a:rPr lang="en-GB" sz="2800" b="1" baseline="30000" dirty="0" smtClean="0"/>
              <a:t> 18c </a:t>
            </a:r>
            <a:r>
              <a:rPr lang="en-GB" sz="2800" i="1" dirty="0" smtClean="0"/>
              <a:t>For behold, I create Jerusalem as a rejoicing,</a:t>
            </a:r>
            <a:br>
              <a:rPr lang="en-GB" sz="2800" i="1" dirty="0" smtClean="0"/>
            </a:br>
            <a:r>
              <a:rPr lang="en-GB" sz="2800" i="1" dirty="0" smtClean="0"/>
              <a:t>And her people a joy.</a:t>
            </a:r>
            <a:br>
              <a:rPr lang="en-GB" sz="2800" i="1" dirty="0" smtClean="0"/>
            </a:br>
            <a:r>
              <a:rPr lang="en-GB" sz="2800" i="1" dirty="0" smtClean="0"/>
              <a:t>	(B) </a:t>
            </a:r>
            <a:r>
              <a:rPr lang="en-GB" sz="2800" b="1" i="1" baseline="30000" dirty="0" smtClean="0"/>
              <a:t>19 </a:t>
            </a:r>
            <a:r>
              <a:rPr lang="en-GB" sz="2800" i="1" dirty="0" smtClean="0"/>
              <a:t>I will rejoice in Jerusalem, And joy in My 	people;</a:t>
            </a:r>
            <a:br>
              <a:rPr lang="en-GB" sz="2800" i="1" dirty="0" smtClean="0"/>
            </a:br>
            <a:r>
              <a:rPr lang="en-GB" sz="2800" i="1" dirty="0" smtClean="0"/>
              <a:t>	 (B)</a:t>
            </a:r>
            <a:r>
              <a:rPr lang="en-GB" sz="2800" b="1" i="1" baseline="30000" dirty="0" smtClean="0"/>
              <a:t> </a:t>
            </a:r>
            <a:r>
              <a:rPr lang="en-GB" sz="2800" i="1" dirty="0" smtClean="0"/>
              <a:t>The </a:t>
            </a:r>
            <a:r>
              <a:rPr lang="en-GB" sz="2800" i="1" dirty="0"/>
              <a:t>voice of weeping shall no longer </a:t>
            </a:r>
            <a:r>
              <a:rPr lang="en-GB" sz="2800" i="1" dirty="0" smtClean="0"/>
              <a:t>be heard 	in her, Nor </a:t>
            </a:r>
            <a:r>
              <a:rPr lang="en-GB" sz="2800" i="1" dirty="0"/>
              <a:t>the voice of crying.</a:t>
            </a:r>
          </a:p>
          <a:p>
            <a:pPr marL="0" indent="0">
              <a:buNone/>
            </a:pPr>
            <a:r>
              <a:rPr lang="en-GB" sz="2800" b="1" i="1" baseline="30000" dirty="0" smtClean="0"/>
              <a:t>	20</a:t>
            </a:r>
            <a:r>
              <a:rPr lang="en-GB" sz="2800" b="1" i="1" baseline="30000" dirty="0"/>
              <a:t> </a:t>
            </a:r>
            <a:r>
              <a:rPr lang="en-GB" sz="2800" i="1" dirty="0"/>
              <a:t>“No more shall an infant from there </a:t>
            </a:r>
            <a:r>
              <a:rPr lang="en-GB" sz="2800" i="1" dirty="0" smtClean="0"/>
              <a:t>live	 	but </a:t>
            </a:r>
            <a:r>
              <a:rPr lang="en-GB" sz="2800" i="1" dirty="0"/>
              <a:t>a few </a:t>
            </a:r>
            <a:r>
              <a:rPr lang="en-GB" sz="2800" i="1" dirty="0" smtClean="0"/>
              <a:t>days, Nor </a:t>
            </a:r>
            <a:r>
              <a:rPr lang="en-GB" sz="2800" i="1" dirty="0"/>
              <a:t>an old man who has not </a:t>
            </a:r>
            <a:r>
              <a:rPr lang="en-GB" sz="2800" i="1" dirty="0" smtClean="0"/>
              <a:t>	fulfilled </a:t>
            </a:r>
            <a:r>
              <a:rPr lang="en-GB" sz="2800" i="1" dirty="0"/>
              <a:t>his </a:t>
            </a:r>
            <a:r>
              <a:rPr lang="en-GB" sz="2800" i="1" dirty="0" smtClean="0"/>
              <a:t>days; For </a:t>
            </a:r>
            <a:r>
              <a:rPr lang="en-GB" sz="2800" i="1" dirty="0"/>
              <a:t>the child shall die one </a:t>
            </a:r>
            <a:r>
              <a:rPr lang="en-GB" sz="2800" i="1" dirty="0" smtClean="0"/>
              <a:t>	hundred </a:t>
            </a:r>
            <a:r>
              <a:rPr lang="en-GB" sz="2800" i="1" dirty="0"/>
              <a:t>years </a:t>
            </a:r>
            <a:r>
              <a:rPr lang="en-GB" sz="2800" i="1" dirty="0" smtClean="0"/>
              <a:t>old, </a:t>
            </a:r>
          </a:p>
          <a:p>
            <a:pPr marL="0" indent="0">
              <a:buNone/>
            </a:pPr>
            <a:r>
              <a:rPr lang="en-GB" sz="2800" i="1" dirty="0" smtClean="0"/>
              <a:t>(A) But </a:t>
            </a:r>
            <a:r>
              <a:rPr lang="en-GB" sz="2800" i="1" dirty="0"/>
              <a:t>the sinner </a:t>
            </a:r>
            <a:r>
              <a:rPr lang="en-GB" sz="2800" i="1" dirty="0" smtClean="0"/>
              <a:t>being one </a:t>
            </a:r>
            <a:r>
              <a:rPr lang="en-GB" sz="2800" i="1" dirty="0"/>
              <a:t>hundred years old shall be accursed.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4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Life in the New City</a:t>
            </a:r>
            <a:br>
              <a:rPr lang="en-GB" sz="4000" dirty="0" smtClean="0"/>
            </a:br>
            <a:r>
              <a:rPr lang="en-GB" sz="3600" dirty="0" smtClean="0"/>
              <a:t>Isaiah </a:t>
            </a:r>
            <a:r>
              <a:rPr lang="en-GB" sz="3600" dirty="0" smtClean="0"/>
              <a:t>65v21-25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i="1" dirty="0"/>
              <a:t>They shall build houses and </a:t>
            </a:r>
            <a:r>
              <a:rPr lang="en-GB" sz="2800" i="1" dirty="0" smtClean="0"/>
              <a:t>inhabit them</a:t>
            </a:r>
            <a:r>
              <a:rPr lang="en-GB" sz="2800" i="1" dirty="0"/>
              <a:t>;</a:t>
            </a:r>
            <a:br>
              <a:rPr lang="en-GB" sz="2800" i="1" dirty="0"/>
            </a:br>
            <a:r>
              <a:rPr lang="en-GB" sz="2800" i="1" dirty="0"/>
              <a:t>They shall plant vineyards and eat their fruit.</a:t>
            </a:r>
            <a:br>
              <a:rPr lang="en-GB" sz="2800" i="1" dirty="0"/>
            </a:br>
            <a:r>
              <a:rPr lang="en-GB" sz="2800" b="1" i="1" baseline="30000" dirty="0"/>
              <a:t>22 </a:t>
            </a:r>
            <a:r>
              <a:rPr lang="en-GB" sz="2800" i="1" dirty="0"/>
              <a:t>They shall not build and another inhabit;</a:t>
            </a:r>
            <a:br>
              <a:rPr lang="en-GB" sz="2800" i="1" dirty="0"/>
            </a:br>
            <a:r>
              <a:rPr lang="en-GB" sz="2800" i="1" dirty="0"/>
              <a:t>They shall not plant and another eat;</a:t>
            </a:r>
            <a:br>
              <a:rPr lang="en-GB" sz="2800" i="1" dirty="0"/>
            </a:br>
            <a:r>
              <a:rPr lang="en-GB" sz="2800" i="1" dirty="0"/>
              <a:t>For as the days of a tree, </a:t>
            </a:r>
            <a:r>
              <a:rPr lang="en-GB" sz="2800" i="1" dirty="0" smtClean="0"/>
              <a:t>so </a:t>
            </a:r>
            <a:r>
              <a:rPr lang="en-GB" sz="2800" i="1" dirty="0"/>
              <a:t>shall be the days of My people,</a:t>
            </a:r>
            <a:br>
              <a:rPr lang="en-GB" sz="2800" i="1" dirty="0"/>
            </a:br>
            <a:r>
              <a:rPr lang="en-GB" sz="2800" i="1" dirty="0"/>
              <a:t>And My elect shall long enjoy the work of their hands</a:t>
            </a:r>
            <a:r>
              <a:rPr lang="en-GB" sz="2800" i="1" dirty="0" smtClean="0"/>
              <a:t>.</a:t>
            </a:r>
            <a:r>
              <a:rPr lang="en-GB" sz="2800" b="1" i="1" baseline="30000" dirty="0" smtClean="0"/>
              <a:t> </a:t>
            </a:r>
          </a:p>
          <a:p>
            <a:pPr marL="0" indent="0">
              <a:buNone/>
            </a:pPr>
            <a:r>
              <a:rPr lang="en-GB" sz="2800" b="1" i="1" baseline="30000" dirty="0" smtClean="0"/>
              <a:t>23 </a:t>
            </a:r>
            <a:r>
              <a:rPr lang="en-GB" sz="2800" i="1" dirty="0" smtClean="0"/>
              <a:t>They shall not labour in vain,</a:t>
            </a:r>
            <a:br>
              <a:rPr lang="en-GB" sz="2800" i="1" dirty="0" smtClean="0"/>
            </a:br>
            <a:r>
              <a:rPr lang="en-GB" sz="2800" i="1" dirty="0" smtClean="0"/>
              <a:t>Nor bring forth children for trouble;</a:t>
            </a:r>
            <a:br>
              <a:rPr lang="en-GB" sz="2800" i="1" dirty="0" smtClean="0"/>
            </a:br>
            <a:r>
              <a:rPr lang="en-GB" sz="2800" i="1" dirty="0" smtClean="0"/>
              <a:t>For they shall be the descendants of the blessed of the </a:t>
            </a:r>
            <a:r>
              <a:rPr lang="en-GB" sz="2800" i="1" cap="small" dirty="0" smtClean="0"/>
              <a:t>Lord</a:t>
            </a:r>
            <a:r>
              <a:rPr lang="en-GB" sz="2800" i="1" dirty="0" smtClean="0"/>
              <a:t>, And their offspring with them.</a:t>
            </a:r>
          </a:p>
          <a:p>
            <a:pPr marL="0" indent="0">
              <a:buNone/>
            </a:pPr>
            <a:r>
              <a:rPr lang="en-GB" i="1" dirty="0"/>
              <a:t/>
            </a:r>
            <a:br>
              <a:rPr lang="en-GB" i="1" dirty="0"/>
            </a:b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565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5617</TotalTime>
  <Words>236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 new heaven and a new earth Isaiah 65v13-25</vt:lpstr>
      <vt:lpstr>A new heaven and a new earth Isaiah 65v13-25</vt:lpstr>
      <vt:lpstr>A new heaven and a new earth Isaiah 65v13-25</vt:lpstr>
      <vt:lpstr>A new heaven and a new earth Isaiah 65v13-25</vt:lpstr>
      <vt:lpstr>2 people/2 outcomes Isaiah 65v13-16</vt:lpstr>
      <vt:lpstr>2 people/2 outcomes Isaiah 65v13-16</vt:lpstr>
      <vt:lpstr>New Heavens and a New Earth Isaiah 65v17-20</vt:lpstr>
      <vt:lpstr>New Heavens and a New Earth Isaiah 65v17-20</vt:lpstr>
      <vt:lpstr>Life in the New City Isaiah 65v21-25</vt:lpstr>
      <vt:lpstr>Life in the New City Isaiah 65v21-25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heaven and a new earth Isaiah 65v13-25</dc:title>
  <dc:creator>user</dc:creator>
  <cp:lastModifiedBy>user</cp:lastModifiedBy>
  <cp:revision>13</cp:revision>
  <cp:lastPrinted>2017-01-07T12:59:11Z</cp:lastPrinted>
  <dcterms:created xsi:type="dcterms:W3CDTF">2017-01-04T11:50:58Z</dcterms:created>
  <dcterms:modified xsi:type="dcterms:W3CDTF">2017-01-08T09:28:28Z</dcterms:modified>
</cp:coreProperties>
</file>